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51" autoAdjust="0"/>
    <p:restoredTop sz="94650" autoAdjust="0"/>
  </p:normalViewPr>
  <p:slideViewPr>
    <p:cSldViewPr>
      <p:cViewPr varScale="1">
        <p:scale>
          <a:sx n="91" d="100"/>
          <a:sy n="91" d="100"/>
        </p:scale>
        <p:origin x="-414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serveur\Nos%20Clients%20%20et%20fournisseurs\AMS\De%20l'environnement%202003%20vers%202007\Graphiqu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BE"/>
  <c:roundedCorners val="1"/>
  <c:chart>
    <c:view3D>
      <c:rotX val="20"/>
      <c:rAngAx val="1"/>
    </c:view3D>
    <c:floor>
      <c:spPr>
        <a:solidFill>
          <a:schemeClr val="tx2">
            <a:lumMod val="60000"/>
            <a:lumOff val="40000"/>
          </a:schemeClr>
        </a:solidFill>
        <a:scene3d>
          <a:camera prst="orthographicFront"/>
          <a:lightRig rig="threePt" dir="t"/>
        </a:scene3d>
        <a:sp3d>
          <a:contourClr>
            <a:srgbClr val="000000"/>
          </a:contourClr>
        </a:sp3d>
      </c:spPr>
    </c:floor>
    <c:sideWall>
      <c:spPr>
        <a:solidFill>
          <a:schemeClr val="accent1">
            <a:lumMod val="40000"/>
            <a:lumOff val="60000"/>
          </a:schemeClr>
        </a:solidFill>
        <a:ln w="38100">
          <a:solidFill>
            <a:schemeClr val="accent1"/>
          </a:solidFill>
        </a:ln>
        <a:effectLst>
          <a:innerShdw blurRad="63500" dist="50800" dir="16200000">
            <a:prstClr val="black">
              <a:alpha val="50000"/>
            </a:prstClr>
          </a:innerShdw>
        </a:effectLst>
      </c:spPr>
    </c:sideWall>
    <c:backWall>
      <c:spPr>
        <a:solidFill>
          <a:schemeClr val="accent1">
            <a:lumMod val="40000"/>
            <a:lumOff val="60000"/>
          </a:schemeClr>
        </a:solidFill>
        <a:ln w="38100">
          <a:solidFill>
            <a:schemeClr val="accent1"/>
          </a:solidFill>
        </a:ln>
        <a:effectLst>
          <a:innerShdw blurRad="63500" dist="50800" dir="16200000">
            <a:prstClr val="black">
              <a:alpha val="50000"/>
            </a:prstClr>
          </a:innerShdw>
        </a:effectLst>
      </c:spPr>
    </c:backWall>
    <c:plotArea>
      <c:layout/>
      <c:bar3DChart>
        <c:barDir val="col"/>
        <c:grouping val="clustered"/>
        <c:ser>
          <c:idx val="0"/>
          <c:order val="0"/>
          <c:spPr>
            <a:effectLst>
              <a:innerShdw blurRad="63500" dist="50800" dir="16200000">
                <a:prstClr val="black">
                  <a:alpha val="50000"/>
                </a:prstClr>
              </a:innerShdw>
            </a:effectLst>
          </c:spPr>
          <c:cat>
            <c:strRef>
              <c:f>Feuil1!$A$1:$A$12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Feuil1!$B$1:$B$12</c:f>
              <c:numCache>
                <c:formatCode>General</c:formatCode>
                <c:ptCount val="12"/>
                <c:pt idx="0">
                  <c:v>12</c:v>
                </c:pt>
                <c:pt idx="1">
                  <c:v>15</c:v>
                </c:pt>
                <c:pt idx="2">
                  <c:v>18</c:v>
                </c:pt>
                <c:pt idx="3">
                  <c:v>14</c:v>
                </c:pt>
                <c:pt idx="4">
                  <c:v>12</c:v>
                </c:pt>
                <c:pt idx="5">
                  <c:v>15</c:v>
                </c:pt>
                <c:pt idx="6">
                  <c:v>18</c:v>
                </c:pt>
                <c:pt idx="7">
                  <c:v>14</c:v>
                </c:pt>
                <c:pt idx="8">
                  <c:v>12</c:v>
                </c:pt>
                <c:pt idx="9">
                  <c:v>15</c:v>
                </c:pt>
                <c:pt idx="10">
                  <c:v>18</c:v>
                </c:pt>
                <c:pt idx="11">
                  <c:v>14</c:v>
                </c:pt>
              </c:numCache>
            </c:numRef>
          </c:val>
        </c:ser>
        <c:shape val="cylinder"/>
        <c:axId val="87778432"/>
        <c:axId val="95388032"/>
        <c:axId val="0"/>
      </c:bar3DChart>
      <c:catAx>
        <c:axId val="87778432"/>
        <c:scaling>
          <c:orientation val="minMax"/>
        </c:scaling>
        <c:axPos val="b"/>
        <c:tickLblPos val="nextTo"/>
        <c:spPr>
          <a:ln>
            <a:solidFill>
              <a:schemeClr val="tx2"/>
            </a:solidFill>
          </a:ln>
        </c:spPr>
        <c:crossAx val="95388032"/>
        <c:crosses val="autoZero"/>
        <c:auto val="1"/>
        <c:lblAlgn val="ctr"/>
        <c:lblOffset val="100"/>
      </c:catAx>
      <c:valAx>
        <c:axId val="95388032"/>
        <c:scaling>
          <c:orientation val="minMax"/>
        </c:scaling>
        <c:axPos val="l"/>
        <c:majorGridlines>
          <c:spPr>
            <a:ln>
              <a:solidFill>
                <a:srgbClr val="0070C0"/>
              </a:solidFill>
            </a:ln>
          </c:spPr>
        </c:majorGridlines>
        <c:numFmt formatCode="General" sourceLinked="1"/>
        <c:tickLblPos val="nextTo"/>
        <c:crossAx val="87778432"/>
        <c:crosses val="autoZero"/>
        <c:crossBetween val="between"/>
      </c:valAx>
      <c:spPr>
        <a:solidFill>
          <a:schemeClr val="accent1">
            <a:lumMod val="20000"/>
            <a:lumOff val="80000"/>
          </a:schemeClr>
        </a:solidFill>
      </c:spPr>
    </c:plotArea>
    <c:plotVisOnly val="1"/>
  </c:chart>
  <c:spPr>
    <a:solidFill>
      <a:schemeClr val="accent4">
        <a:lumMod val="40000"/>
        <a:lumOff val="60000"/>
      </a:schemeClr>
    </a:solidFill>
    <a:ln w="38100">
      <a:solidFill>
        <a:schemeClr val="tx2"/>
      </a:solidFill>
    </a:ln>
  </c:sp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C5A0A18-D6D3-4311-A764-07E1941833ED}" type="doc">
      <dgm:prSet loTypeId="urn:microsoft.com/office/officeart/2005/8/layout/targe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BE"/>
        </a:p>
      </dgm:t>
    </dgm:pt>
    <dgm:pt modelId="{CAC6B2F7-2205-4EAC-B184-C0C6E8339234}">
      <dgm:prSet phldrT="[Texte]"/>
      <dgm:spPr/>
      <dgm:t>
        <a:bodyPr/>
        <a:lstStyle/>
        <a:p>
          <a:r>
            <a:rPr lang="fr-BE" dirty="0" smtClean="0"/>
            <a:t>Parlement</a:t>
          </a:r>
          <a:endParaRPr lang="fr-BE" dirty="0"/>
        </a:p>
      </dgm:t>
    </dgm:pt>
    <dgm:pt modelId="{6E916958-E010-4494-8C19-002AAA4361A4}" type="parTrans" cxnId="{A032709F-CFEF-4AD6-B63D-F23D0ADA80D7}">
      <dgm:prSet/>
      <dgm:spPr/>
      <dgm:t>
        <a:bodyPr/>
        <a:lstStyle/>
        <a:p>
          <a:endParaRPr lang="fr-BE"/>
        </a:p>
      </dgm:t>
    </dgm:pt>
    <dgm:pt modelId="{FF5BE2CA-B4F1-4D6D-82DA-5AEB360E47BA}" type="sibTrans" cxnId="{A032709F-CFEF-4AD6-B63D-F23D0ADA80D7}">
      <dgm:prSet/>
      <dgm:spPr/>
      <dgm:t>
        <a:bodyPr/>
        <a:lstStyle/>
        <a:p>
          <a:endParaRPr lang="fr-BE"/>
        </a:p>
      </dgm:t>
    </dgm:pt>
    <dgm:pt modelId="{A5D22196-AD39-4082-ADBC-ACD7988FE2CA}">
      <dgm:prSet/>
      <dgm:spPr/>
      <dgm:t>
        <a:bodyPr/>
        <a:lstStyle/>
        <a:p>
          <a:r>
            <a:rPr lang="fr-BE" dirty="0" smtClean="0"/>
            <a:t>Justice</a:t>
          </a:r>
          <a:endParaRPr lang="fr-BE" dirty="0" smtClean="0"/>
        </a:p>
      </dgm:t>
    </dgm:pt>
    <dgm:pt modelId="{F3019701-49E3-4D0D-BC56-48E42425F303}" type="parTrans" cxnId="{68A6FB42-1F05-4ED9-B5B0-8CE26475B3BD}">
      <dgm:prSet/>
      <dgm:spPr/>
      <dgm:t>
        <a:bodyPr/>
        <a:lstStyle/>
        <a:p>
          <a:endParaRPr lang="fr-BE"/>
        </a:p>
      </dgm:t>
    </dgm:pt>
    <dgm:pt modelId="{1412D245-24C9-4041-8BAA-0A5BB40AE1BE}" type="sibTrans" cxnId="{68A6FB42-1F05-4ED9-B5B0-8CE26475B3BD}">
      <dgm:prSet/>
      <dgm:spPr/>
      <dgm:t>
        <a:bodyPr/>
        <a:lstStyle/>
        <a:p>
          <a:endParaRPr lang="fr-BE"/>
        </a:p>
      </dgm:t>
    </dgm:pt>
    <dgm:pt modelId="{CC663B67-7A0C-48E5-B89D-FE377A0E0403}">
      <dgm:prSet/>
      <dgm:spPr/>
      <dgm:t>
        <a:bodyPr/>
        <a:lstStyle/>
        <a:p>
          <a:r>
            <a:rPr lang="fr-BE" dirty="0" smtClean="0"/>
            <a:t>Commission</a:t>
          </a:r>
          <a:endParaRPr lang="fr-BE" dirty="0" smtClean="0"/>
        </a:p>
      </dgm:t>
    </dgm:pt>
    <dgm:pt modelId="{C3743017-7E2F-453C-BD31-5B398ECA4515}" type="parTrans" cxnId="{69B2723C-79DD-4732-A1EE-1195871AC41F}">
      <dgm:prSet/>
      <dgm:spPr/>
      <dgm:t>
        <a:bodyPr/>
        <a:lstStyle/>
        <a:p>
          <a:endParaRPr lang="fr-BE"/>
        </a:p>
      </dgm:t>
    </dgm:pt>
    <dgm:pt modelId="{4980D1C7-C2D7-4051-8442-D18032234973}" type="sibTrans" cxnId="{69B2723C-79DD-4732-A1EE-1195871AC41F}">
      <dgm:prSet/>
      <dgm:spPr/>
      <dgm:t>
        <a:bodyPr/>
        <a:lstStyle/>
        <a:p>
          <a:endParaRPr lang="fr-BE"/>
        </a:p>
      </dgm:t>
    </dgm:pt>
    <dgm:pt modelId="{63369AF9-4B7B-41CB-AE9A-8DB4B8E049CE}">
      <dgm:prSet/>
      <dgm:spPr/>
      <dgm:t>
        <a:bodyPr/>
        <a:lstStyle/>
        <a:p>
          <a:r>
            <a:rPr lang="fr-BE" dirty="0" smtClean="0"/>
            <a:t>Conseil</a:t>
          </a:r>
          <a:endParaRPr lang="fr-BE" dirty="0"/>
        </a:p>
      </dgm:t>
    </dgm:pt>
    <dgm:pt modelId="{AF20A522-0517-4AA0-9241-B66281BEE8F2}" type="parTrans" cxnId="{EC01B2D4-874D-4256-880D-EC26AD42BE19}">
      <dgm:prSet/>
      <dgm:spPr/>
      <dgm:t>
        <a:bodyPr/>
        <a:lstStyle/>
        <a:p>
          <a:endParaRPr lang="fr-BE"/>
        </a:p>
      </dgm:t>
    </dgm:pt>
    <dgm:pt modelId="{81277080-C272-4566-B27B-91B9346B446E}" type="sibTrans" cxnId="{EC01B2D4-874D-4256-880D-EC26AD42BE19}">
      <dgm:prSet/>
      <dgm:spPr/>
      <dgm:t>
        <a:bodyPr/>
        <a:lstStyle/>
        <a:p>
          <a:endParaRPr lang="fr-BE"/>
        </a:p>
      </dgm:t>
    </dgm:pt>
    <dgm:pt modelId="{C7B0505D-9B5B-46EA-8D79-24CB89EF7A32}" type="pres">
      <dgm:prSet presAssocID="{9C5A0A18-D6D3-4311-A764-07E1941833ED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F3BB20E9-4463-4CFA-B91B-D18931E8EE28}" type="pres">
      <dgm:prSet presAssocID="{CAC6B2F7-2205-4EAC-B184-C0C6E8339234}" presName="circle1" presStyleLbl="node1" presStyleIdx="0" presStyleCnt="4"/>
      <dgm:spPr/>
    </dgm:pt>
    <dgm:pt modelId="{A6A554F6-F718-4DF9-AF2A-8BDA9D667E96}" type="pres">
      <dgm:prSet presAssocID="{CAC6B2F7-2205-4EAC-B184-C0C6E8339234}" presName="space" presStyleCnt="0"/>
      <dgm:spPr/>
    </dgm:pt>
    <dgm:pt modelId="{00C51ACD-0351-486E-85EA-5398A3FA992E}" type="pres">
      <dgm:prSet presAssocID="{CAC6B2F7-2205-4EAC-B184-C0C6E8339234}" presName="rect1" presStyleLbl="alignAcc1" presStyleIdx="0" presStyleCnt="4"/>
      <dgm:spPr/>
      <dgm:t>
        <a:bodyPr/>
        <a:lstStyle/>
        <a:p>
          <a:endParaRPr lang="fr-BE"/>
        </a:p>
      </dgm:t>
    </dgm:pt>
    <dgm:pt modelId="{6E64584D-BA7F-4A66-8581-D2126035F03C}" type="pres">
      <dgm:prSet presAssocID="{A5D22196-AD39-4082-ADBC-ACD7988FE2CA}" presName="vertSpace2" presStyleLbl="node1" presStyleIdx="0" presStyleCnt="4"/>
      <dgm:spPr/>
    </dgm:pt>
    <dgm:pt modelId="{C39D5A1D-91E2-470E-8582-65924A9C1FB7}" type="pres">
      <dgm:prSet presAssocID="{A5D22196-AD39-4082-ADBC-ACD7988FE2CA}" presName="circle2" presStyleLbl="node1" presStyleIdx="1" presStyleCnt="4"/>
      <dgm:spPr/>
    </dgm:pt>
    <dgm:pt modelId="{3AFD15D4-AF91-4C67-9C44-A68C3EC66D51}" type="pres">
      <dgm:prSet presAssocID="{A5D22196-AD39-4082-ADBC-ACD7988FE2CA}" presName="rect2" presStyleLbl="alignAcc1" presStyleIdx="1" presStyleCnt="4"/>
      <dgm:spPr/>
    </dgm:pt>
    <dgm:pt modelId="{880652E6-0429-44B9-A5A0-24D89E4AFBBC}" type="pres">
      <dgm:prSet presAssocID="{CC663B67-7A0C-48E5-B89D-FE377A0E0403}" presName="vertSpace3" presStyleLbl="node1" presStyleIdx="1" presStyleCnt="4"/>
      <dgm:spPr/>
    </dgm:pt>
    <dgm:pt modelId="{EF1E57DA-B314-4F8E-AB82-3A57BF67C526}" type="pres">
      <dgm:prSet presAssocID="{CC663B67-7A0C-48E5-B89D-FE377A0E0403}" presName="circle3" presStyleLbl="node1" presStyleIdx="2" presStyleCnt="4"/>
      <dgm:spPr/>
    </dgm:pt>
    <dgm:pt modelId="{4ACDC7A9-8B6E-4784-B280-31CA2C77754F}" type="pres">
      <dgm:prSet presAssocID="{CC663B67-7A0C-48E5-B89D-FE377A0E0403}" presName="rect3" presStyleLbl="alignAcc1" presStyleIdx="2" presStyleCnt="4"/>
      <dgm:spPr/>
    </dgm:pt>
    <dgm:pt modelId="{7D3D8F77-E3B1-4EDE-9C23-0256404AC997}" type="pres">
      <dgm:prSet presAssocID="{63369AF9-4B7B-41CB-AE9A-8DB4B8E049CE}" presName="vertSpace4" presStyleLbl="node1" presStyleIdx="2" presStyleCnt="4"/>
      <dgm:spPr/>
    </dgm:pt>
    <dgm:pt modelId="{C9925578-CAF6-4B6B-9620-97FF9A31D2E1}" type="pres">
      <dgm:prSet presAssocID="{63369AF9-4B7B-41CB-AE9A-8DB4B8E049CE}" presName="circle4" presStyleLbl="node1" presStyleIdx="3" presStyleCnt="4"/>
      <dgm:spPr/>
    </dgm:pt>
    <dgm:pt modelId="{3A74C18D-7D08-418E-AA15-6D290AC52B3B}" type="pres">
      <dgm:prSet presAssocID="{63369AF9-4B7B-41CB-AE9A-8DB4B8E049CE}" presName="rect4" presStyleLbl="alignAcc1" presStyleIdx="3" presStyleCnt="4"/>
      <dgm:spPr/>
    </dgm:pt>
    <dgm:pt modelId="{F7E0242A-E9EE-417B-813D-827436589F13}" type="pres">
      <dgm:prSet presAssocID="{CAC6B2F7-2205-4EAC-B184-C0C6E8339234}" presName="rect1ParTxNoCh" presStyleLbl="alignAcc1" presStyleIdx="3" presStyleCnt="4">
        <dgm:presLayoutVars>
          <dgm:chMax val="1"/>
          <dgm:bulletEnabled val="1"/>
        </dgm:presLayoutVars>
      </dgm:prSet>
      <dgm:spPr/>
    </dgm:pt>
    <dgm:pt modelId="{A1B5EE3E-A465-4F5F-BA94-3767E039C513}" type="pres">
      <dgm:prSet presAssocID="{A5D22196-AD39-4082-ADBC-ACD7988FE2CA}" presName="rect2ParTxNoCh" presStyleLbl="alignAcc1" presStyleIdx="3" presStyleCnt="4">
        <dgm:presLayoutVars>
          <dgm:chMax val="1"/>
          <dgm:bulletEnabled val="1"/>
        </dgm:presLayoutVars>
      </dgm:prSet>
      <dgm:spPr/>
    </dgm:pt>
    <dgm:pt modelId="{CED1CF28-CD34-4F43-95C0-171079ACF041}" type="pres">
      <dgm:prSet presAssocID="{CC663B67-7A0C-48E5-B89D-FE377A0E0403}" presName="rect3ParTxNoCh" presStyleLbl="alignAcc1" presStyleIdx="3" presStyleCnt="4">
        <dgm:presLayoutVars>
          <dgm:chMax val="1"/>
          <dgm:bulletEnabled val="1"/>
        </dgm:presLayoutVars>
      </dgm:prSet>
      <dgm:spPr/>
    </dgm:pt>
    <dgm:pt modelId="{7167D90E-B8AF-4D97-B1EB-5AAFA29F7046}" type="pres">
      <dgm:prSet presAssocID="{63369AF9-4B7B-41CB-AE9A-8DB4B8E049CE}" presName="rect4ParTxNoCh" presStyleLbl="alignAcc1" presStyleIdx="3" presStyleCnt="4">
        <dgm:presLayoutVars>
          <dgm:chMax val="1"/>
          <dgm:bulletEnabled val="1"/>
        </dgm:presLayoutVars>
      </dgm:prSet>
      <dgm:spPr/>
    </dgm:pt>
  </dgm:ptLst>
  <dgm:cxnLst>
    <dgm:cxn modelId="{883F1719-12B0-45E1-B5D8-F95AE2893001}" type="presOf" srcId="{CC663B67-7A0C-48E5-B89D-FE377A0E0403}" destId="{4ACDC7A9-8B6E-4784-B280-31CA2C77754F}" srcOrd="0" destOrd="0" presId="urn:microsoft.com/office/officeart/2005/8/layout/target3"/>
    <dgm:cxn modelId="{1C1592C7-F2D9-435E-AB8F-458984B9A59D}" type="presOf" srcId="{A5D22196-AD39-4082-ADBC-ACD7988FE2CA}" destId="{A1B5EE3E-A465-4F5F-BA94-3767E039C513}" srcOrd="1" destOrd="0" presId="urn:microsoft.com/office/officeart/2005/8/layout/target3"/>
    <dgm:cxn modelId="{0CC5BEC5-E826-4EBC-A702-2337E9611056}" type="presOf" srcId="{A5D22196-AD39-4082-ADBC-ACD7988FE2CA}" destId="{3AFD15D4-AF91-4C67-9C44-A68C3EC66D51}" srcOrd="0" destOrd="0" presId="urn:microsoft.com/office/officeart/2005/8/layout/target3"/>
    <dgm:cxn modelId="{2729597B-95D6-4F39-9820-67D691370BFB}" type="presOf" srcId="{63369AF9-4B7B-41CB-AE9A-8DB4B8E049CE}" destId="{3A74C18D-7D08-418E-AA15-6D290AC52B3B}" srcOrd="0" destOrd="0" presId="urn:microsoft.com/office/officeart/2005/8/layout/target3"/>
    <dgm:cxn modelId="{B534B23F-AC4A-4733-935B-02CE151EF349}" type="presOf" srcId="{63369AF9-4B7B-41CB-AE9A-8DB4B8E049CE}" destId="{7167D90E-B8AF-4D97-B1EB-5AAFA29F7046}" srcOrd="1" destOrd="0" presId="urn:microsoft.com/office/officeart/2005/8/layout/target3"/>
    <dgm:cxn modelId="{C818308C-FDCD-42B3-AD69-977E47CCD4BF}" type="presOf" srcId="{CC663B67-7A0C-48E5-B89D-FE377A0E0403}" destId="{CED1CF28-CD34-4F43-95C0-171079ACF041}" srcOrd="1" destOrd="0" presId="urn:microsoft.com/office/officeart/2005/8/layout/target3"/>
    <dgm:cxn modelId="{EC01B2D4-874D-4256-880D-EC26AD42BE19}" srcId="{9C5A0A18-D6D3-4311-A764-07E1941833ED}" destId="{63369AF9-4B7B-41CB-AE9A-8DB4B8E049CE}" srcOrd="3" destOrd="0" parTransId="{AF20A522-0517-4AA0-9241-B66281BEE8F2}" sibTransId="{81277080-C272-4566-B27B-91B9346B446E}"/>
    <dgm:cxn modelId="{69B2723C-79DD-4732-A1EE-1195871AC41F}" srcId="{9C5A0A18-D6D3-4311-A764-07E1941833ED}" destId="{CC663B67-7A0C-48E5-B89D-FE377A0E0403}" srcOrd="2" destOrd="0" parTransId="{C3743017-7E2F-453C-BD31-5B398ECA4515}" sibTransId="{4980D1C7-C2D7-4051-8442-D18032234973}"/>
    <dgm:cxn modelId="{BF82E24A-7212-4D95-8731-C7EF410E11E3}" type="presOf" srcId="{9C5A0A18-D6D3-4311-A764-07E1941833ED}" destId="{C7B0505D-9B5B-46EA-8D79-24CB89EF7A32}" srcOrd="0" destOrd="0" presId="urn:microsoft.com/office/officeart/2005/8/layout/target3"/>
    <dgm:cxn modelId="{A032709F-CFEF-4AD6-B63D-F23D0ADA80D7}" srcId="{9C5A0A18-D6D3-4311-A764-07E1941833ED}" destId="{CAC6B2F7-2205-4EAC-B184-C0C6E8339234}" srcOrd="0" destOrd="0" parTransId="{6E916958-E010-4494-8C19-002AAA4361A4}" sibTransId="{FF5BE2CA-B4F1-4D6D-82DA-5AEB360E47BA}"/>
    <dgm:cxn modelId="{68A6FB42-1F05-4ED9-B5B0-8CE26475B3BD}" srcId="{9C5A0A18-D6D3-4311-A764-07E1941833ED}" destId="{A5D22196-AD39-4082-ADBC-ACD7988FE2CA}" srcOrd="1" destOrd="0" parTransId="{F3019701-49E3-4D0D-BC56-48E42425F303}" sibTransId="{1412D245-24C9-4041-8BAA-0A5BB40AE1BE}"/>
    <dgm:cxn modelId="{D920C650-954D-485B-881A-309B322E5EA0}" type="presOf" srcId="{CAC6B2F7-2205-4EAC-B184-C0C6E8339234}" destId="{00C51ACD-0351-486E-85EA-5398A3FA992E}" srcOrd="0" destOrd="0" presId="urn:microsoft.com/office/officeart/2005/8/layout/target3"/>
    <dgm:cxn modelId="{78F7980D-7DC2-4297-AE46-7B53184EE800}" type="presOf" srcId="{CAC6B2F7-2205-4EAC-B184-C0C6E8339234}" destId="{F7E0242A-E9EE-417B-813D-827436589F13}" srcOrd="1" destOrd="0" presId="urn:microsoft.com/office/officeart/2005/8/layout/target3"/>
    <dgm:cxn modelId="{A4416397-AFA2-4D14-82C3-43E635918575}" type="presParOf" srcId="{C7B0505D-9B5B-46EA-8D79-24CB89EF7A32}" destId="{F3BB20E9-4463-4CFA-B91B-D18931E8EE28}" srcOrd="0" destOrd="0" presId="urn:microsoft.com/office/officeart/2005/8/layout/target3"/>
    <dgm:cxn modelId="{029B2743-0F6D-450F-9488-E6B9C1A72862}" type="presParOf" srcId="{C7B0505D-9B5B-46EA-8D79-24CB89EF7A32}" destId="{A6A554F6-F718-4DF9-AF2A-8BDA9D667E96}" srcOrd="1" destOrd="0" presId="urn:microsoft.com/office/officeart/2005/8/layout/target3"/>
    <dgm:cxn modelId="{0AEFB90F-E0C1-4932-8713-B044AFA729AC}" type="presParOf" srcId="{C7B0505D-9B5B-46EA-8D79-24CB89EF7A32}" destId="{00C51ACD-0351-486E-85EA-5398A3FA992E}" srcOrd="2" destOrd="0" presId="urn:microsoft.com/office/officeart/2005/8/layout/target3"/>
    <dgm:cxn modelId="{B0166716-211A-4899-AD5F-8D49651B6BE3}" type="presParOf" srcId="{C7B0505D-9B5B-46EA-8D79-24CB89EF7A32}" destId="{6E64584D-BA7F-4A66-8581-D2126035F03C}" srcOrd="3" destOrd="0" presId="urn:microsoft.com/office/officeart/2005/8/layout/target3"/>
    <dgm:cxn modelId="{E0751D7F-E7BD-4594-8F56-EA9A4D5C288E}" type="presParOf" srcId="{C7B0505D-9B5B-46EA-8D79-24CB89EF7A32}" destId="{C39D5A1D-91E2-470E-8582-65924A9C1FB7}" srcOrd="4" destOrd="0" presId="urn:microsoft.com/office/officeart/2005/8/layout/target3"/>
    <dgm:cxn modelId="{6763EDB9-A415-4210-BDCA-B796C3CAA2BC}" type="presParOf" srcId="{C7B0505D-9B5B-46EA-8D79-24CB89EF7A32}" destId="{3AFD15D4-AF91-4C67-9C44-A68C3EC66D51}" srcOrd="5" destOrd="0" presId="urn:microsoft.com/office/officeart/2005/8/layout/target3"/>
    <dgm:cxn modelId="{54945C17-EC45-4A4F-AE9A-279E1579B99C}" type="presParOf" srcId="{C7B0505D-9B5B-46EA-8D79-24CB89EF7A32}" destId="{880652E6-0429-44B9-A5A0-24D89E4AFBBC}" srcOrd="6" destOrd="0" presId="urn:microsoft.com/office/officeart/2005/8/layout/target3"/>
    <dgm:cxn modelId="{24C15B81-0BA8-4FA5-8794-EEDEC4E6C52D}" type="presParOf" srcId="{C7B0505D-9B5B-46EA-8D79-24CB89EF7A32}" destId="{EF1E57DA-B314-4F8E-AB82-3A57BF67C526}" srcOrd="7" destOrd="0" presId="urn:microsoft.com/office/officeart/2005/8/layout/target3"/>
    <dgm:cxn modelId="{7CE492EA-0AA5-4FF5-946C-CF64D5C07B4A}" type="presParOf" srcId="{C7B0505D-9B5B-46EA-8D79-24CB89EF7A32}" destId="{4ACDC7A9-8B6E-4784-B280-31CA2C77754F}" srcOrd="8" destOrd="0" presId="urn:microsoft.com/office/officeart/2005/8/layout/target3"/>
    <dgm:cxn modelId="{80FBFC46-BB3B-4534-A671-E2625D051507}" type="presParOf" srcId="{C7B0505D-9B5B-46EA-8D79-24CB89EF7A32}" destId="{7D3D8F77-E3B1-4EDE-9C23-0256404AC997}" srcOrd="9" destOrd="0" presId="urn:microsoft.com/office/officeart/2005/8/layout/target3"/>
    <dgm:cxn modelId="{383A0D15-71DE-4971-8097-FBB06232E615}" type="presParOf" srcId="{C7B0505D-9B5B-46EA-8D79-24CB89EF7A32}" destId="{C9925578-CAF6-4B6B-9620-97FF9A31D2E1}" srcOrd="10" destOrd="0" presId="urn:microsoft.com/office/officeart/2005/8/layout/target3"/>
    <dgm:cxn modelId="{61AA401C-B0B6-417E-9E6C-8A78E3200D2B}" type="presParOf" srcId="{C7B0505D-9B5B-46EA-8D79-24CB89EF7A32}" destId="{3A74C18D-7D08-418E-AA15-6D290AC52B3B}" srcOrd="11" destOrd="0" presId="urn:microsoft.com/office/officeart/2005/8/layout/target3"/>
    <dgm:cxn modelId="{782C77CA-A542-4186-A8D9-BE5F7A2CEDE5}" type="presParOf" srcId="{C7B0505D-9B5B-46EA-8D79-24CB89EF7A32}" destId="{F7E0242A-E9EE-417B-813D-827436589F13}" srcOrd="12" destOrd="0" presId="urn:microsoft.com/office/officeart/2005/8/layout/target3"/>
    <dgm:cxn modelId="{543E0DFE-A9A5-45F5-ADE2-2443874FE0CE}" type="presParOf" srcId="{C7B0505D-9B5B-46EA-8D79-24CB89EF7A32}" destId="{A1B5EE3E-A465-4F5F-BA94-3767E039C513}" srcOrd="13" destOrd="0" presId="urn:microsoft.com/office/officeart/2005/8/layout/target3"/>
    <dgm:cxn modelId="{1E9E6717-6015-4AFC-A50B-19AEE0F8617B}" type="presParOf" srcId="{C7B0505D-9B5B-46EA-8D79-24CB89EF7A32}" destId="{CED1CF28-CD34-4F43-95C0-171079ACF041}" srcOrd="14" destOrd="0" presId="urn:microsoft.com/office/officeart/2005/8/layout/target3"/>
    <dgm:cxn modelId="{EC6D32CD-ED5A-4BBA-A730-8B061C3B92CF}" type="presParOf" srcId="{C7B0505D-9B5B-46EA-8D79-24CB89EF7A32}" destId="{7167D90E-B8AF-4D97-B1EB-5AAFA29F7046}" srcOrd="15" destOrd="0" presId="urn:microsoft.com/office/officeart/2005/8/layout/target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30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0B555-A601-4139-A96B-AB0F85E3925C}" type="datetimeFigureOut">
              <a:rPr lang="fr-FR" smtClean="0"/>
              <a:t>15/08/2007</a:t>
            </a:fld>
            <a:endParaRPr lang="fr-BE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1D428-C587-49DB-BCBE-652479EF9A92}" type="slidenum">
              <a:rPr lang="fr-BE" smtClean="0"/>
              <a:t>‹N°›</a:t>
            </a:fld>
            <a:endParaRPr lang="fr-B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0B555-A601-4139-A96B-AB0F85E3925C}" type="datetimeFigureOut">
              <a:rPr lang="fr-FR" smtClean="0"/>
              <a:t>15/08/2007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1D428-C587-49DB-BCBE-652479EF9A92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0B555-A601-4139-A96B-AB0F85E3925C}" type="datetimeFigureOut">
              <a:rPr lang="fr-FR" smtClean="0"/>
              <a:t>15/08/2007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1D428-C587-49DB-BCBE-652479EF9A92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0B555-A601-4139-A96B-AB0F85E3925C}" type="datetimeFigureOut">
              <a:rPr lang="fr-FR" smtClean="0"/>
              <a:t>15/08/2007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1D428-C587-49DB-BCBE-652479EF9A92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0B555-A601-4139-A96B-AB0F85E3925C}" type="datetimeFigureOut">
              <a:rPr lang="fr-FR" smtClean="0"/>
              <a:t>15/08/2007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1D428-C587-49DB-BCBE-652479EF9A92}" type="slidenum">
              <a:rPr lang="fr-BE" smtClean="0"/>
              <a:t>‹N°›</a:t>
            </a:fld>
            <a:endParaRPr lang="fr-B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0B555-A601-4139-A96B-AB0F85E3925C}" type="datetimeFigureOut">
              <a:rPr lang="fr-FR" smtClean="0"/>
              <a:t>15/08/2007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1D428-C587-49DB-BCBE-652479EF9A92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0B555-A601-4139-A96B-AB0F85E3925C}" type="datetimeFigureOut">
              <a:rPr lang="fr-FR" smtClean="0"/>
              <a:t>15/08/2007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1D428-C587-49DB-BCBE-652479EF9A92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0B555-A601-4139-A96B-AB0F85E3925C}" type="datetimeFigureOut">
              <a:rPr lang="fr-FR" smtClean="0"/>
              <a:t>15/08/2007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1D428-C587-49DB-BCBE-652479EF9A92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0B555-A601-4139-A96B-AB0F85E3925C}" type="datetimeFigureOut">
              <a:rPr lang="fr-FR" smtClean="0"/>
              <a:t>15/08/2007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1D428-C587-49DB-BCBE-652479EF9A92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0B555-A601-4139-A96B-AB0F85E3925C}" type="datetimeFigureOut">
              <a:rPr lang="fr-FR" smtClean="0"/>
              <a:t>15/08/2007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1D428-C587-49DB-BCBE-652479EF9A92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gner et arrondir un rectangle à un seul coin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angle rect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0B555-A601-4139-A96B-AB0F85E3925C}" type="datetimeFigureOut">
              <a:rPr lang="fr-FR" smtClean="0"/>
              <a:t>15/08/2007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9D1D428-C587-49DB-BCBE-652479EF9A92}" type="slidenum">
              <a:rPr lang="fr-BE" smtClean="0"/>
              <a:t>‹N°›</a:t>
            </a:fld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10" name="Forme lib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e lib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e libre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e libre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0B0B555-A601-4139-A96B-AB0F85E3925C}" type="datetimeFigureOut">
              <a:rPr lang="fr-FR" smtClean="0"/>
              <a:t>15/08/2007</a:t>
            </a:fld>
            <a:endParaRPr lang="fr-BE"/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9D1D428-C587-49DB-BCBE-652479EF9A92}" type="slidenum">
              <a:rPr lang="fr-BE" smtClean="0"/>
              <a:t>‹N°›</a:t>
            </a:fld>
            <a:endParaRPr lang="fr-BE"/>
          </a:p>
        </p:txBody>
      </p:sp>
      <p:grpSp>
        <p:nvGrpSpPr>
          <p:cNvPr id="2" name="Groupe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e lib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e lib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BE" dirty="0" smtClean="0"/>
              <a:t>Office 2007</a:t>
            </a:r>
            <a:endParaRPr lang="fr-BE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BE" dirty="0" smtClean="0"/>
              <a:t>Quoi de neuf ?</a:t>
            </a:r>
            <a:endParaRPr lang="fr-B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Une liste à puces peut…</a:t>
            </a:r>
            <a:endParaRPr lang="fr-BE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dirty="0" smtClean="0"/>
              <a:t>Parlement</a:t>
            </a:r>
          </a:p>
          <a:p>
            <a:r>
              <a:rPr lang="fr-BE" dirty="0" smtClean="0"/>
              <a:t>Justice</a:t>
            </a:r>
          </a:p>
          <a:p>
            <a:r>
              <a:rPr lang="fr-BE" dirty="0" smtClean="0"/>
              <a:t>Commission</a:t>
            </a:r>
          </a:p>
          <a:p>
            <a:r>
              <a:rPr lang="fr-BE" dirty="0" smtClean="0"/>
              <a:t>Conseil</a:t>
            </a:r>
            <a:endParaRPr lang="fr-BE" dirty="0"/>
          </a:p>
        </p:txBody>
      </p:sp>
      <p:graphicFrame>
        <p:nvGraphicFramePr>
          <p:cNvPr id="4" name="Diagramme 3"/>
          <p:cNvGraphicFramePr/>
          <p:nvPr/>
        </p:nvGraphicFramePr>
        <p:xfrm>
          <a:off x="3071802" y="2293958"/>
          <a:ext cx="578647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itre 1"/>
          <p:cNvSpPr txBox="1">
            <a:spLocks/>
          </p:cNvSpPr>
          <p:nvPr/>
        </p:nvSpPr>
        <p:spPr>
          <a:xfrm>
            <a:off x="457200" y="1857364"/>
            <a:ext cx="2900354" cy="2643198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5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Devenir un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5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Graphique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sz="5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SmartArt</a:t>
            </a:r>
            <a:endParaRPr kumimoji="0" lang="fr-BE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5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000"/>
                            </p:stCondLst>
                            <p:childTnLst>
                              <p:par>
                                <p:cTn id="41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9000"/>
                            </p:stCondLst>
                            <p:childTnLst>
                              <p:par>
                                <p:cTn id="4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0"/>
                            </p:stCondLst>
                            <p:childTnLst>
                              <p:par>
                                <p:cTn id="53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1000"/>
                            </p:stCondLst>
                            <p:childTnLst>
                              <p:par>
                                <p:cTn id="57" presetID="55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  <p:bldP spid="3" grpId="1" build="p"/>
      <p:bldGraphic spid="4" grpId="0">
        <p:bldAsOne/>
      </p:bldGraphic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Une liste à puces peut…</a:t>
            </a:r>
            <a:endParaRPr lang="fr-BE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dirty="0" smtClean="0"/>
              <a:t>Parlement</a:t>
            </a:r>
          </a:p>
          <a:p>
            <a:r>
              <a:rPr lang="fr-BE" dirty="0" smtClean="0"/>
              <a:t>Justice</a:t>
            </a:r>
          </a:p>
          <a:p>
            <a:r>
              <a:rPr lang="fr-BE" dirty="0" smtClean="0"/>
              <a:t>Commission</a:t>
            </a:r>
          </a:p>
          <a:p>
            <a:r>
              <a:rPr lang="fr-BE" dirty="0" smtClean="0"/>
              <a:t>Conseil</a:t>
            </a:r>
            <a:endParaRPr lang="fr-B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2133374"/>
            <a:ext cx="5886456" cy="4481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itre 1"/>
          <p:cNvSpPr txBox="1">
            <a:spLocks/>
          </p:cNvSpPr>
          <p:nvPr/>
        </p:nvSpPr>
        <p:spPr>
          <a:xfrm>
            <a:off x="457200" y="2357430"/>
            <a:ext cx="3114668" cy="4214842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5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Générer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sz="5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sz="5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Nouvelles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sz="5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Dias</a:t>
            </a:r>
            <a:endParaRPr kumimoji="0" lang="fr-BE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000"/>
                            </p:stCondLst>
                            <p:childTnLst>
                              <p:par>
                                <p:cTn id="4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000"/>
                            </p:stCondLst>
                            <p:childTnLst>
                              <p:par>
                                <p:cTn id="4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9000"/>
                            </p:stCondLst>
                            <p:childTnLst>
                              <p:par>
                                <p:cTn id="53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0"/>
                            </p:stCondLst>
                            <p:childTnLst>
                              <p:par>
                                <p:cTn id="5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3" grpId="1" build="p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BE" dirty="0" smtClean="0"/>
              <a:t>Un graphique peut-être animé</a:t>
            </a:r>
            <a:endParaRPr lang="fr-BE" dirty="0"/>
          </a:p>
        </p:txBody>
      </p:sp>
      <p:graphicFrame>
        <p:nvGraphicFramePr>
          <p:cNvPr id="7" name="Graphique 6"/>
          <p:cNvGraphicFramePr/>
          <p:nvPr/>
        </p:nvGraphicFramePr>
        <p:xfrm>
          <a:off x="714348" y="2000240"/>
          <a:ext cx="7572428" cy="4643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>
                                            <p:graphicEl>
                                              <a:chart seriesIdx="0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>
                                            <p:graphicEl>
                                              <a:chart seriesIdx="0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>
                                            <p:graphicEl>
                                              <a:chart seriesIdx="0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>
                                            <p:graphicEl>
                                              <a:chart seriesIdx="0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>
                                            <p:graphicEl>
                                              <a:chart seriesIdx="0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>
                                            <p:graphicEl>
                                              <a:chart seriesIdx="0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>
                                            <p:graphicEl>
                                              <a:chart seriesIdx="0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>
                                            <p:graphicEl>
                                              <a:chart seriesIdx="0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">
                                            <p:graphicEl>
                                              <a:chart seriesIdx="0" categoryIdx="2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>
                                            <p:graphicEl>
                                              <a:chart seriesIdx="0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>
                                            <p:graphicEl>
                                              <a:chart seriesIdx="0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">
                                            <p:graphicEl>
                                              <a:chart seriesIdx="0" categoryIdx="3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4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">
                                            <p:graphicEl>
                                              <a:chart seriesIdx="0" categoryIdx="4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">
                                            <p:graphicEl>
                                              <a:chart seriesIdx="0" categoryIdx="4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7">
                                            <p:graphicEl>
                                              <a:chart seriesIdx="0" categoryIdx="4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5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">
                                            <p:graphicEl>
                                              <a:chart seriesIdx="0" categoryIdx="5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">
                                            <p:graphicEl>
                                              <a:chart seriesIdx="0" categoryIdx="5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7">
                                            <p:graphicEl>
                                              <a:chart seriesIdx="0" categoryIdx="5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6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">
                                            <p:graphicEl>
                                              <a:chart seriesIdx="0" categoryIdx="6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7">
                                            <p:graphicEl>
                                              <a:chart seriesIdx="0" categoryIdx="6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7">
                                            <p:graphicEl>
                                              <a:chart seriesIdx="0" categoryIdx="6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7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7">
                                            <p:graphicEl>
                                              <a:chart seriesIdx="0" categoryIdx="7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7">
                                            <p:graphicEl>
                                              <a:chart seriesIdx="0" categoryIdx="7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7">
                                            <p:graphicEl>
                                              <a:chart seriesIdx="0" categoryIdx="7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8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7">
                                            <p:graphicEl>
                                              <a:chart seriesIdx="0" categoryIdx="8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7">
                                            <p:graphicEl>
                                              <a:chart seriesIdx="0" categoryIdx="8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7">
                                            <p:graphicEl>
                                              <a:chart seriesIdx="0" categoryIdx="8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9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7">
                                            <p:graphicEl>
                                              <a:chart seriesIdx="0" categoryIdx="9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7">
                                            <p:graphicEl>
                                              <a:chart seriesIdx="0" categoryIdx="9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7">
                                            <p:graphicEl>
                                              <a:chart seriesIdx="0" categoryIdx="9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1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7">
                                            <p:graphicEl>
                                              <a:chart seriesIdx="0" categoryIdx="1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7">
                                            <p:graphicEl>
                                              <a:chart seriesIdx="0" categoryIdx="1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7">
                                            <p:graphicEl>
                                              <a:chart seriesIdx="0" categoryIdx="1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1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7">
                                            <p:graphicEl>
                                              <a:chart seriesIdx="0" categoryIdx="1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7">
                                            <p:graphicEl>
                                              <a:chart seriesIdx="0" categoryIdx="1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7">
                                            <p:graphicEl>
                                              <a:chart seriesIdx="0" categoryIdx="1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7" grpId="0">
        <p:bldSub>
          <a:bldChart bld="categoryEl"/>
        </p:bldSub>
      </p:bldGraphic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ébit">
  <a:themeElements>
    <a:clrScheme name="Débit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Débit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87</TotalTime>
  <Words>42</Words>
  <Application>Microsoft Office PowerPoint</Application>
  <PresentationFormat>Affichage à l'écran (4:3)</PresentationFormat>
  <Paragraphs>24</Paragraphs>
  <Slides>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5" baseType="lpstr">
      <vt:lpstr>Débit</vt:lpstr>
      <vt:lpstr>Office 2007</vt:lpstr>
      <vt:lpstr>Une liste à puces peut…</vt:lpstr>
      <vt:lpstr>Une liste à puces peut…</vt:lpstr>
      <vt:lpstr>Un graphique peut-être animé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Daniel DEVEAUX</dc:creator>
  <cp:lastModifiedBy>Daniel DEVEAUX</cp:lastModifiedBy>
  <cp:revision>12</cp:revision>
  <dcterms:created xsi:type="dcterms:W3CDTF">2007-08-15T13:40:28Z</dcterms:created>
  <dcterms:modified xsi:type="dcterms:W3CDTF">2007-08-15T15:07:53Z</dcterms:modified>
</cp:coreProperties>
</file>